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674" r:id="rId2"/>
    <p:sldMasterId id="2147483725" r:id="rId3"/>
    <p:sldMasterId id="2147483855" r:id="rId4"/>
    <p:sldMasterId id="2147483876" r:id="rId5"/>
    <p:sldMasterId id="2147483897" r:id="rId6"/>
  </p:sldMasterIdLst>
  <p:notesMasterIdLst>
    <p:notesMasterId r:id="rId8"/>
  </p:notesMasterIdLst>
  <p:sldIdLst>
    <p:sldId id="488" r:id="rId7"/>
  </p:sldIdLst>
  <p:sldSz cx="12192000" cy="6858000"/>
  <p:notesSz cx="9926638" cy="6669088"/>
  <p:custDataLst>
    <p:tags r:id="rId9"/>
  </p:custDataLst>
  <p:defaultTextStyle>
    <a:defPPr>
      <a:defRPr lang="ru-RU"/>
    </a:defPPr>
    <a:lvl1pPr marL="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8D9FF"/>
    <a:srgbClr val="B1A7AA"/>
    <a:srgbClr val="D9D9D9"/>
    <a:srgbClr val="0E0804"/>
    <a:srgbClr val="FFFFFF"/>
    <a:srgbClr val="E6E6E6"/>
    <a:srgbClr val="F4EDE9"/>
    <a:srgbClr val="59ACD2"/>
    <a:srgbClr val="D7F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6395" autoAdjust="0"/>
  </p:normalViewPr>
  <p:slideViewPr>
    <p:cSldViewPr>
      <p:cViewPr>
        <p:scale>
          <a:sx n="50" d="100"/>
          <a:sy n="50" d="100"/>
        </p:scale>
        <p:origin x="509" y="-82"/>
      </p:cViewPr>
      <p:guideLst>
        <p:guide orient="horz" pos="1570"/>
        <p:guide pos="3840"/>
      </p:guideLst>
    </p:cSldViewPr>
  </p:slideViewPr>
  <p:outlineViewPr>
    <p:cViewPr>
      <p:scale>
        <a:sx n="33" d="100"/>
        <a:sy n="33" d="100"/>
      </p:scale>
      <p:origin x="0" y="-2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950" y="53"/>
      </p:cViewPr>
      <p:guideLst>
        <p:guide orient="horz" pos="210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34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r">
              <a:defRPr sz="600"/>
            </a:lvl1pPr>
          </a:lstStyle>
          <a:p>
            <a:fld id="{784B258E-DAAF-4A75-8C27-BE85EBF92687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62275" y="835025"/>
            <a:ext cx="4002088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303" tIns="24151" rIns="48303" bIns="241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51" y="3209102"/>
            <a:ext cx="7941937" cy="2626819"/>
          </a:xfrm>
          <a:prstGeom prst="rect">
            <a:avLst/>
          </a:prstGeom>
        </p:spPr>
        <p:txBody>
          <a:bodyPr vert="horz" lIns="48303" tIns="24151" rIns="48303" bIns="241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34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r">
              <a:defRPr sz="600"/>
            </a:lvl1pPr>
          </a:lstStyle>
          <a:p>
            <a:fld id="{FA66F574-A63C-4239-BD75-F7798F58E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8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</p:spTree>
    <p:extLst>
      <p:ext uri="{BB962C8B-B14F-4D97-AF65-F5344CB8AC3E}">
        <p14:creationId xmlns:p14="http://schemas.microsoft.com/office/powerpoint/2010/main" val="844537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3476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1547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2413259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6" userDrawn="1">
          <p15:clr>
            <a:srgbClr val="FBAE40"/>
          </p15:clr>
        </p15:guide>
        <p15:guide id="2" pos="51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5944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 userDrawn="1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92192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 userDrawn="1">
          <p15:clr>
            <a:srgbClr val="FBAE40"/>
          </p15:clr>
        </p15:guide>
        <p15:guide id="6" orient="horz" pos="232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969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151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 userDrawn="1">
          <p15:clr>
            <a:srgbClr val="FBAE40"/>
          </p15:clr>
        </p15:guide>
        <p15:guide id="2" pos="2057" userDrawn="1">
          <p15:clr>
            <a:srgbClr val="FBAE40"/>
          </p15:clr>
        </p15:guide>
        <p15:guide id="3" pos="3785" userDrawn="1">
          <p15:clr>
            <a:srgbClr val="FBAE40"/>
          </p15:clr>
        </p15:guide>
        <p15:guide id="4" pos="3888" userDrawn="1">
          <p15:clr>
            <a:srgbClr val="FBAE40"/>
          </p15:clr>
        </p15:guide>
        <p15:guide id="5" pos="5616" userDrawn="1">
          <p15:clr>
            <a:srgbClr val="FBAE40"/>
          </p15:clr>
        </p15:guide>
        <p15:guide id="6" pos="572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7635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45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29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 userDrawn="1">
          <p15:clr>
            <a:srgbClr val="FBAE40"/>
          </p15:clr>
        </p15:guide>
        <p15:guide id="2" pos="3057" userDrawn="1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 userDrawn="1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 userDrawn="1">
          <p15:clr>
            <a:srgbClr val="FBAE40"/>
          </p15:clr>
        </p15:guide>
        <p15:guide id="9" pos="3161" userDrawn="1">
          <p15:clr>
            <a:srgbClr val="FBAE40"/>
          </p15:clr>
        </p15:guide>
        <p15:guide id="10" pos="4519" userDrawn="1">
          <p15:clr>
            <a:srgbClr val="FBAE40"/>
          </p15:clr>
        </p15:guide>
        <p15:guide id="11" pos="4623" userDrawn="1">
          <p15:clr>
            <a:srgbClr val="FBAE40"/>
          </p15:clr>
        </p15:guide>
        <p15:guide id="12" pos="59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_вставка фото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>
          <a:xfrm>
            <a:off x="8148638" y="0"/>
            <a:ext cx="4043362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77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324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962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2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6281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24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59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699-BA00-4390-A545-C7EAE4DE9559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6722-BE0C-4D28-8D0F-D8D2AB53E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10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1. Название первого раздела</a:t>
            </a:r>
            <a:endParaRPr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en-US" dirty="0"/>
              <a:t>Verdana Regular.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ru-RU" dirty="0" err="1"/>
              <a:t>Verdana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второго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614379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196823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371476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Holder 3"/>
          <p:cNvSpPr>
            <a:spLocks noGrp="1"/>
          </p:cNvSpPr>
          <p:nvPr>
            <p:ph type="body" idx="31" hasCustomPrompt="1"/>
          </p:nvPr>
        </p:nvSpPr>
        <p:spPr>
          <a:xfrm>
            <a:off x="1196823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476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4" name="Holder 3"/>
          <p:cNvSpPr>
            <a:spLocks noGrp="1"/>
          </p:cNvSpPr>
          <p:nvPr>
            <p:ph type="body" idx="33" hasCustomPrompt="1"/>
          </p:nvPr>
        </p:nvSpPr>
        <p:spPr>
          <a:xfrm>
            <a:off x="1196823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4" hasCustomPrompt="1"/>
          </p:nvPr>
        </p:nvSpPr>
        <p:spPr>
          <a:xfrm>
            <a:off x="371476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6" name="Holder 3"/>
          <p:cNvSpPr>
            <a:spLocks noGrp="1"/>
          </p:cNvSpPr>
          <p:nvPr>
            <p:ph type="body" idx="35" hasCustomPrompt="1"/>
          </p:nvPr>
        </p:nvSpPr>
        <p:spPr>
          <a:xfrm>
            <a:off x="1196823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6" hasCustomPrompt="1"/>
          </p:nvPr>
        </p:nvSpPr>
        <p:spPr>
          <a:xfrm>
            <a:off x="371476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38" name="Holder 3"/>
          <p:cNvSpPr>
            <a:spLocks noGrp="1"/>
          </p:cNvSpPr>
          <p:nvPr>
            <p:ph type="body" idx="37" hasCustomPrompt="1"/>
          </p:nvPr>
        </p:nvSpPr>
        <p:spPr>
          <a:xfrm>
            <a:off x="1196823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8" hasCustomPrompt="1"/>
          </p:nvPr>
        </p:nvSpPr>
        <p:spPr>
          <a:xfrm>
            <a:off x="371476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0" name="Holder 3"/>
          <p:cNvSpPr>
            <a:spLocks noGrp="1"/>
          </p:cNvSpPr>
          <p:nvPr>
            <p:ph type="body" idx="39" hasCustomPrompt="1"/>
          </p:nvPr>
        </p:nvSpPr>
        <p:spPr>
          <a:xfrm>
            <a:off x="6878401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1" name="Holder 3"/>
          <p:cNvSpPr>
            <a:spLocks noGrp="1"/>
          </p:cNvSpPr>
          <p:nvPr>
            <p:ph type="body" idx="40" hasCustomPrompt="1"/>
          </p:nvPr>
        </p:nvSpPr>
        <p:spPr>
          <a:xfrm>
            <a:off x="6053054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2" name="Holder 3"/>
          <p:cNvSpPr>
            <a:spLocks noGrp="1"/>
          </p:cNvSpPr>
          <p:nvPr>
            <p:ph type="body" idx="41" hasCustomPrompt="1"/>
          </p:nvPr>
        </p:nvSpPr>
        <p:spPr>
          <a:xfrm>
            <a:off x="6878401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42" hasCustomPrompt="1"/>
          </p:nvPr>
        </p:nvSpPr>
        <p:spPr>
          <a:xfrm>
            <a:off x="6053054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43" hasCustomPrompt="1"/>
          </p:nvPr>
        </p:nvSpPr>
        <p:spPr>
          <a:xfrm>
            <a:off x="6878401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5" name="Holder 3"/>
          <p:cNvSpPr>
            <a:spLocks noGrp="1"/>
          </p:cNvSpPr>
          <p:nvPr>
            <p:ph type="body" idx="44" hasCustomPrompt="1"/>
          </p:nvPr>
        </p:nvSpPr>
        <p:spPr>
          <a:xfrm>
            <a:off x="6053054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45" hasCustomPrompt="1"/>
          </p:nvPr>
        </p:nvSpPr>
        <p:spPr>
          <a:xfrm>
            <a:off x="6878401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46" hasCustomPrompt="1"/>
          </p:nvPr>
        </p:nvSpPr>
        <p:spPr>
          <a:xfrm>
            <a:off x="6053054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48" name="Holder 3"/>
          <p:cNvSpPr>
            <a:spLocks noGrp="1"/>
          </p:cNvSpPr>
          <p:nvPr>
            <p:ph type="body" idx="47" hasCustomPrompt="1"/>
          </p:nvPr>
        </p:nvSpPr>
        <p:spPr>
          <a:xfrm>
            <a:off x="6878401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раздела в одну - три строки</a:t>
            </a:r>
            <a:endParaRPr dirty="0"/>
          </a:p>
        </p:txBody>
      </p:sp>
      <p:sp>
        <p:nvSpPr>
          <p:cNvPr id="49" name="Holder 3"/>
          <p:cNvSpPr>
            <a:spLocks noGrp="1"/>
          </p:cNvSpPr>
          <p:nvPr>
            <p:ph type="body" idx="48" hasCustomPrompt="1"/>
          </p:nvPr>
        </p:nvSpPr>
        <p:spPr>
          <a:xfrm>
            <a:off x="6053054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97576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номером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608561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9" dirty="0">
                <a:latin typeface="Verdana"/>
                <a:cs typeface="Verdana"/>
              </a:rPr>
              <a:t>Очень </a:t>
            </a:r>
            <a:r>
              <a:rPr lang="ru-RU" sz="2800" spc="12" dirty="0">
                <a:latin typeface="Verdana"/>
                <a:cs typeface="Verdana"/>
              </a:rPr>
              <a:t>длинный </a:t>
            </a:r>
            <a:r>
              <a:rPr lang="ru-RU" sz="2800" spc="9" dirty="0">
                <a:latin typeface="Verdana"/>
                <a:cs typeface="Verdana"/>
              </a:rPr>
              <a:t>заголовок раздела </a:t>
            </a:r>
            <a:r>
              <a:rPr lang="ru-RU" sz="2800" spc="12" dirty="0">
                <a:latin typeface="Verdana"/>
                <a:cs typeface="Verdana"/>
              </a:rPr>
              <a:t>в </a:t>
            </a:r>
            <a:r>
              <a:rPr lang="ru-RU" sz="2800" spc="9" dirty="0">
                <a:latin typeface="Verdana"/>
                <a:cs typeface="Verdana"/>
              </a:rPr>
              <a:t>несколько </a:t>
            </a:r>
            <a:r>
              <a:rPr lang="ru-RU" sz="2800" spc="6" dirty="0">
                <a:latin typeface="Verdana"/>
                <a:cs typeface="Verdana"/>
              </a:rPr>
              <a:t>строк, </a:t>
            </a:r>
            <a:r>
              <a:rPr lang="ru-RU" sz="2800" spc="9" dirty="0">
                <a:latin typeface="Verdana"/>
                <a:cs typeface="Verdana"/>
              </a:rPr>
              <a:t>базовая </a:t>
            </a:r>
            <a:r>
              <a:rPr lang="ru-RU" sz="2800" spc="12" dirty="0">
                <a:latin typeface="Verdana"/>
                <a:cs typeface="Verdana"/>
              </a:rPr>
              <a:t>линия цифры выравнена </a:t>
            </a:r>
            <a:r>
              <a:rPr lang="ru-RU" sz="2800" spc="-952" dirty="0">
                <a:latin typeface="Verdana"/>
                <a:cs typeface="Verdana"/>
              </a:rPr>
              <a:t> </a:t>
            </a:r>
            <a:r>
              <a:rPr lang="ru-RU" sz="2800" spc="9" dirty="0">
                <a:latin typeface="Verdana"/>
                <a:cs typeface="Verdana"/>
              </a:rPr>
              <a:t>по</a:t>
            </a:r>
            <a:r>
              <a:rPr lang="ru-RU" sz="2800" spc="88" dirty="0">
                <a:latin typeface="Verdana"/>
                <a:cs typeface="Verdana"/>
              </a:rPr>
              <a:t> </a:t>
            </a:r>
            <a:r>
              <a:rPr lang="ru-RU" sz="2800" spc="12" dirty="0">
                <a:latin typeface="Verdana"/>
                <a:cs typeface="Verdana"/>
              </a:rPr>
              <a:t>линии</a:t>
            </a:r>
            <a:r>
              <a:rPr lang="ru-RU" sz="2800" spc="94" dirty="0">
                <a:latin typeface="Verdana"/>
                <a:cs typeface="Verdana"/>
              </a:rPr>
              <a:t> </a:t>
            </a:r>
            <a:r>
              <a:rPr lang="ru-RU" sz="2800" spc="9" dirty="0">
                <a:latin typeface="Verdana"/>
                <a:cs typeface="Verdana"/>
              </a:rPr>
              <a:t>горизонта</a:t>
            </a:r>
            <a:endParaRPr lang="ru-RU" sz="2800" dirty="0">
              <a:latin typeface="Verdana"/>
              <a:cs typeface="Verdana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11840" y="2285540"/>
            <a:ext cx="6715125" cy="1384995"/>
          </a:xfrm>
        </p:spPr>
        <p:txBody>
          <a:bodyPr lIns="0" anchor="b" anchorCtr="0"/>
          <a:lstStyle>
            <a:lvl1pPr marL="0" indent="0">
              <a:defRPr sz="9000">
                <a:solidFill>
                  <a:srgbClr val="828282"/>
                </a:solidFill>
              </a:defRPr>
            </a:lvl1pPr>
            <a:lvl2pPr>
              <a:defRPr sz="9000">
                <a:solidFill>
                  <a:srgbClr val="828282"/>
                </a:solidFill>
              </a:defRPr>
            </a:lvl2pPr>
            <a:lvl3pPr>
              <a:defRPr sz="9000">
                <a:solidFill>
                  <a:srgbClr val="828282"/>
                </a:solidFill>
              </a:defRPr>
            </a:lvl3pPr>
            <a:lvl4pPr>
              <a:defRPr sz="9000">
                <a:solidFill>
                  <a:srgbClr val="828282"/>
                </a:solidFill>
              </a:defRPr>
            </a:lvl4pPr>
            <a:lvl5pPr>
              <a:defRPr sz="90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379412" y="5341088"/>
            <a:ext cx="6707187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</a:defRPr>
            </a:lvl1pPr>
            <a:lvl2pPr>
              <a:defRPr sz="2800">
                <a:solidFill>
                  <a:srgbClr val="828282"/>
                </a:solidFill>
              </a:defRPr>
            </a:lvl2pPr>
            <a:lvl3pPr>
              <a:defRPr sz="2800">
                <a:solidFill>
                  <a:srgbClr val="828282"/>
                </a:solidFill>
              </a:defRPr>
            </a:lvl3pPr>
            <a:lvl4pPr>
              <a:defRPr sz="2800">
                <a:solidFill>
                  <a:srgbClr val="828282"/>
                </a:solidFill>
              </a:defRPr>
            </a:lvl4pPr>
            <a:lvl5pPr>
              <a:defRPr sz="28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Подзаголовок раздела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3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1. Название первого раздела</a:t>
            </a:r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Содержание</a:t>
            </a:r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en-US" dirty="0"/>
              <a:t>Verdana Regular.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r>
              <a:rPr lang="ru-RU" dirty="0"/>
              <a:t>Набирается шрифтом </a:t>
            </a:r>
            <a:r>
              <a:rPr lang="ru-RU" dirty="0" err="1"/>
              <a:t>Verdana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Подзаголовки могут быть набраны серым цветом шрифтом того же размера.</a:t>
            </a:r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второго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Заголовки слайдов первого раздела</a:t>
            </a:r>
          </a:p>
          <a:p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ru-RU" dirty="0"/>
          </a:p>
          <a:p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  <a:p>
            <a:r>
              <a:rPr lang="en-US" dirty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195287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355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713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4422303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6834985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9467605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40780413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95914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851228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6655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093296"/>
            <a:ext cx="7968208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6707187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6716712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Подзаголовок презентации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val="2004188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584939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982403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05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7742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0595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5656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2965049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0434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0176170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54042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7011988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7021946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/>
              <a:t>Подзаголовок презентации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4114421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Имя и фамилия спикера</a:t>
            </a:r>
          </a:p>
        </p:txBody>
      </p:sp>
      <p:sp>
        <p:nvSpPr>
          <p:cNvPr id="15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4115234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/>
              <a:t>Очень длинное название должности 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val="3938829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37944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08652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666551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2118501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269843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94756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16606442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91591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566287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727000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416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2119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653695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4487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647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7309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2823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60879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3902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262376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125152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128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51581"/>
      </p:ext>
    </p:extLst>
  </p:cSld>
  <p:clrMapOvr>
    <a:masterClrMapping/>
  </p:clrMapOvr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651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703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99644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30594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  <a:r>
              <a:rPr lang="en-US" dirty="0"/>
              <a:t> </a:t>
            </a:r>
            <a:r>
              <a:rPr lang="ru-RU" dirty="0"/>
              <a:t>Основной посыл / </a:t>
            </a:r>
            <a:br>
              <a:rPr lang="en-US" dirty="0"/>
            </a:br>
            <a:r>
              <a:rPr lang="ru-RU" dirty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75218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Выводы по графику</a:t>
            </a:r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3554517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07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00808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514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980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358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7428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60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1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Описание проектов </a:t>
            </a:r>
            <a:br>
              <a:rPr lang="ru-RU" dirty="0"/>
            </a:br>
            <a:r>
              <a:rPr lang="ru-RU" dirty="0"/>
              <a:t>вариант 2 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Сумма: текст млн долл. США</a:t>
            </a:r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Доля ЕАБР: текст млн долл. США</a:t>
            </a:r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51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Основной посыл / мысль слайда в несколько строк </a:t>
            </a:r>
            <a:br>
              <a:rPr lang="ru-RU" dirty="0"/>
            </a:br>
            <a:r>
              <a:rPr lang="ru-RU" dirty="0"/>
              <a:t>(максимально – четыре) Основной посыл / мысль слайда </a:t>
            </a:r>
            <a:br>
              <a:rPr lang="ru-RU" dirty="0"/>
            </a:br>
            <a:r>
              <a:rPr lang="ru-RU" dirty="0"/>
              <a:t>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561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/>
            </a:b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</a:p>
          <a:p>
            <a:r>
              <a:rPr lang="ru-RU" dirty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4607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/>
              <a:t>  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1</a:t>
            </a:r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2</a:t>
            </a:r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НАЗВАНИЕ </a:t>
            </a:r>
            <a:br>
              <a:rPr lang="ru-RU" dirty="0"/>
            </a:br>
            <a:r>
              <a:rPr lang="ru-RU" dirty="0"/>
              <a:t>ПОКАЗАТЕЛЯ 3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краткое описание показателя </a:t>
            </a:r>
            <a:br>
              <a:rPr lang="ru-RU" dirty="0"/>
            </a:br>
            <a:r>
              <a:rPr lang="ru-RU" dirty="0"/>
              <a:t>максимум 4 строки</a:t>
            </a:r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ХХ,Х</a:t>
            </a:r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/>
              <a:t>ед. изм.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62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/>
              <a:t>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ru-RU" dirty="0"/>
              <a:t>Крупный текст 16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Набирается шрифтом </a:t>
            </a:r>
            <a:r>
              <a:rPr lang="en-US" dirty="0"/>
              <a:t>Verdana Regular.</a:t>
            </a:r>
          </a:p>
          <a:p>
            <a:pPr lvl="2"/>
            <a:r>
              <a:rPr lang="ru-RU" dirty="0"/>
              <a:t>Для выделения текста используется шрифт </a:t>
            </a:r>
            <a:r>
              <a:rPr lang="en-US" dirty="0"/>
              <a:t>Verdana Bold. </a:t>
            </a:r>
            <a:r>
              <a:rPr lang="ru-RU" dirty="0"/>
              <a:t>Дополнительные комментарии могут быть набраны серым цветом шрифтом того же размера.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/>
              <a:t>Заголовок слайда</a:t>
            </a:r>
            <a:r>
              <a:rPr lang="en-US" dirty="0"/>
              <a:t> </a:t>
            </a:r>
            <a:r>
              <a:rPr lang="ru-RU" dirty="0"/>
              <a:t>в одну</a:t>
            </a:r>
            <a:br>
              <a:rPr lang="en-US" dirty="0"/>
            </a:br>
            <a:r>
              <a:rPr lang="ru-RU" dirty="0"/>
              <a:t>или две строки</a:t>
            </a:r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/>
              <a:t>Дополнительный подзаголовок 20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Обычный текст 10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ru-RU" dirty="0"/>
              <a:t>Текст может быть набран в две или три колонки.</a:t>
            </a:r>
          </a:p>
          <a:p>
            <a:pPr lvl="2"/>
            <a:r>
              <a:rPr lang="ru-RU" dirty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09539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Контакты</a:t>
            </a:r>
            <a:br>
              <a:rPr lang="ru-RU" dirty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1539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76130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8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tags" Target="../tags/tag6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tags" Target="../tags/tag5.xml"/><Relationship Id="rId27" Type="http://schemas.openxmlformats.org/officeDocument/2006/relationships/oleObject" Target="../embeddings/oleObject1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5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ags" Target="../tags/tag8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tags" Target="../tags/tag7.xml"/><Relationship Id="rId27" Type="http://schemas.openxmlformats.org/officeDocument/2006/relationships/oleObject" Target="../embeddings/oleObject1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3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oleObject" Target="../embeddings/oleObject2.bin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9" imgW="530" imgH="531" progId="TCLayout.ActiveDocument.1">
                  <p:embed/>
                </p:oleObj>
              </mc:Choice>
              <mc:Fallback>
                <p:oleObj name="Слайд think-cell" r:id="rId9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ject 5"/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708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854" r:id="rId6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409997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23" r:id="rId3"/>
    <p:sldLayoutId id="2147483694" r:id="rId4"/>
    <p:sldLayoutId id="2147483693" r:id="rId5"/>
    <p:sldLayoutId id="2147483712" r:id="rId6"/>
    <p:sldLayoutId id="2147483682" r:id="rId7"/>
    <p:sldLayoutId id="2147483695" r:id="rId8"/>
    <p:sldLayoutId id="2147483696" r:id="rId9"/>
    <p:sldLayoutId id="2147483688" r:id="rId10"/>
    <p:sldLayoutId id="2147483697" r:id="rId11"/>
    <p:sldLayoutId id="2147483690" r:id="rId12"/>
    <p:sldLayoutId id="2147483716" r:id="rId13"/>
    <p:sldLayoutId id="2147483691" r:id="rId14"/>
    <p:sldLayoutId id="2147483711" r:id="rId15"/>
    <p:sldLayoutId id="2147483689" r:id="rId16"/>
    <p:sldLayoutId id="2147483724" r:id="rId17"/>
    <p:sldLayoutId id="2147483713" r:id="rId18"/>
    <p:sldLayoutId id="2147483698" r:id="rId19"/>
    <p:sldLayoutId id="2147483684" r:id="rId20"/>
    <p:sldLayoutId id="2147483919" r:id="rId21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1439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530" imgH="531" progId="TCLayout.ActiveDocument.1">
                  <p:embed/>
                </p:oleObj>
              </mc:Choice>
              <mc:Fallback>
                <p:oleObj name="Слайд think-cell" r:id="rId6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9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3219993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7" imgW="530" imgH="531" progId="TCLayout.ActiveDocument.1">
                  <p:embed/>
                </p:oleObj>
              </mc:Choice>
              <mc:Fallback>
                <p:oleObj name="Слайд think-cell" r:id="rId27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70230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7" imgW="530" imgH="531" progId="TCLayout.ActiveDocument.1">
                  <p:embed/>
                </p:oleObj>
              </mc:Choice>
              <mc:Fallback>
                <p:oleObj name="Слайд think-cell" r:id="rId27" imgW="530" imgH="531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3" imgW="530" imgH="531" progId="TCLayout.ActiveDocument.1">
                  <p:embed/>
                </p:oleObj>
              </mc:Choice>
              <mc:Fallback>
                <p:oleObj name="Слайд think-cell" r:id="rId23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Текст слайда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Заголовок слайда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4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917" r:id="rId20"/>
  </p:sldLayoutIdLst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m.eabr.org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1951295" cy="6858000"/>
          </a:xfrm>
          <a:prstGeom prst="rect">
            <a:avLst/>
          </a:prstGeom>
          <a:gradFill>
            <a:gsLst>
              <a:gs pos="47000">
                <a:srgbClr val="0E90BD"/>
              </a:gs>
              <a:gs pos="0">
                <a:srgbClr val="1C4A7B"/>
              </a:gs>
              <a:gs pos="100000">
                <a:srgbClr val="00D6F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1367409"/>
            <a:ext cx="8532836" cy="43088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Media Kit for EDB Business Forum 2025: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67408" y="2050096"/>
            <a:ext cx="5079362" cy="28931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</a:rPr>
              <a:t>Business Forum dates: </a:t>
            </a:r>
            <a:r>
              <a:rPr lang="en-US" sz="1600" dirty="0">
                <a:solidFill>
                  <a:schemeClr val="bg1"/>
                </a:solidFill>
              </a:rPr>
              <a:t>October 2 — 3, 2025</a:t>
            </a:r>
          </a:p>
          <a:p>
            <a:endParaRPr lang="en-US" sz="5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Registration: </a:t>
            </a:r>
            <a:r>
              <a:rPr lang="en-US" sz="1600" dirty="0">
                <a:solidFill>
                  <a:schemeClr val="bg1"/>
                </a:solidFill>
                <a:hlinkClick r:id="rId2"/>
              </a:rPr>
              <a:t>https://am.eabr.org/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5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Getting badges at the Hilton Hotel</a:t>
            </a:r>
          </a:p>
          <a:p>
            <a:r>
              <a:rPr lang="en-US" sz="1600" dirty="0">
                <a:solidFill>
                  <a:schemeClr val="bg1"/>
                </a:solidFill>
              </a:rPr>
              <a:t>October 1, 15:00-20:00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October 2 — 3 from 8:00 am</a:t>
            </a:r>
          </a:p>
          <a:p>
            <a:endParaRPr lang="en-US" sz="500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Business Forum schedule: </a:t>
            </a:r>
          </a:p>
          <a:p>
            <a:r>
              <a:rPr lang="en-US" sz="1600" dirty="0">
                <a:solidFill>
                  <a:schemeClr val="bg1"/>
                </a:solidFill>
              </a:rPr>
              <a:t>2-3 October from 10:00am to 5:00pm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975647" y="2050096"/>
            <a:ext cx="5572125" cy="4462760"/>
          </a:xfrm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</a:rPr>
              <a:t>At the location: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Welcome Pack,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Media Zone,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Coffee breaks,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Interview area (lights, microphone),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Possibility of interviewing speakers,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Admission to the session room and presentations,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Simultaneous interpretation of speakers,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Online broadcasting of sessions. </a:t>
            </a:r>
          </a:p>
          <a:p>
            <a:pPr>
              <a:spcAft>
                <a:spcPts val="0"/>
              </a:spcAft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For media partners: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Use of media partners' logo on printed materials,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</a:rPr>
              <a:t>on the website and on event banners.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8" name="Изображение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75" y="375897"/>
            <a:ext cx="2340149" cy="77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9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Макеты Разделителей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CE4EB22F-5118-4205-AEEE-500EBA661200}"/>
    </a:ext>
  </a:extLst>
</a:theme>
</file>

<file path=ppt/theme/theme2.xml><?xml version="1.0" encoding="utf-8"?>
<a:theme xmlns:a="http://schemas.openxmlformats.org/drawingml/2006/main" name="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3.xml><?xml version="1.0" encoding="utf-8"?>
<a:theme xmlns:a="http://schemas.openxmlformats.org/drawingml/2006/main" name="1_Макеты Содержание">
  <a:themeElements>
    <a:clrScheme name="ЕАБР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9C2D4091-D3FA-498A-A4B8-B71F64A7566A}"/>
    </a:ext>
  </a:extLst>
</a:theme>
</file>

<file path=ppt/theme/theme4.xml><?xml version="1.0" encoding="utf-8"?>
<a:theme xmlns:a="http://schemas.openxmlformats.org/drawingml/2006/main" name="1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5.xml><?xml version="1.0" encoding="utf-8"?>
<a:theme xmlns:a="http://schemas.openxmlformats.org/drawingml/2006/main" name="2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6.xml><?xml version="1.0" encoding="utf-8"?>
<a:theme xmlns:a="http://schemas.openxmlformats.org/drawingml/2006/main" name="3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Руководство по использованию шаблона презентации_NEW</Template>
  <TotalTime>12083</TotalTime>
  <Words>122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Verdana</vt:lpstr>
      <vt:lpstr>Макеты Разделителей</vt:lpstr>
      <vt:lpstr>Макеты Текстовых слайдов</vt:lpstr>
      <vt:lpstr>1_Макеты Содержание</vt:lpstr>
      <vt:lpstr>1_Макеты Текстовых слайдов</vt:lpstr>
      <vt:lpstr>2_Макеты Текстовых слайдов</vt:lpstr>
      <vt:lpstr>3_Макеты Текстовых слайдов</vt:lpstr>
      <vt:lpstr>Слайд think-cell</vt:lpstr>
      <vt:lpstr>Media Kit for EDB Business Forum 2025: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по использованию шаблона презентации (скрытый слайд – удалить перед распространением)</dc:title>
  <dc:creator>Крутских Мария А.</dc:creator>
  <cp:lastModifiedBy>Igor Zhukov</cp:lastModifiedBy>
  <cp:revision>452</cp:revision>
  <cp:lastPrinted>2024-06-05T10:15:33Z</cp:lastPrinted>
  <dcterms:created xsi:type="dcterms:W3CDTF">2022-02-21T08:28:36Z</dcterms:created>
  <dcterms:modified xsi:type="dcterms:W3CDTF">2025-04-03T01:37:54Z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2021-09-24T00:00:00Z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2021-10-09T00:00:00Z</vt:filetime>
  </property>
</Properties>
</file>